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7" r:id="rId3"/>
    <p:sldId id="258" r:id="rId4"/>
    <p:sldId id="259" r:id="rId5"/>
    <p:sldId id="370" r:id="rId6"/>
    <p:sldId id="260" r:id="rId7"/>
    <p:sldId id="279" r:id="rId8"/>
    <p:sldId id="268" r:id="rId9"/>
    <p:sldId id="358" r:id="rId10"/>
    <p:sldId id="326" r:id="rId11"/>
    <p:sldId id="369" r:id="rId12"/>
    <p:sldId id="331" r:id="rId13"/>
    <p:sldId id="374" r:id="rId14"/>
    <p:sldId id="371" r:id="rId15"/>
    <p:sldId id="359" r:id="rId16"/>
    <p:sldId id="372" r:id="rId17"/>
    <p:sldId id="377" r:id="rId18"/>
    <p:sldId id="360" r:id="rId19"/>
    <p:sldId id="373" r:id="rId20"/>
    <p:sldId id="376" r:id="rId21"/>
    <p:sldId id="361" r:id="rId22"/>
    <p:sldId id="375" r:id="rId23"/>
    <p:sldId id="356" r:id="rId24"/>
    <p:sldId id="350" r:id="rId25"/>
    <p:sldId id="378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42" r:id="rId34"/>
    <p:sldId id="343" r:id="rId35"/>
    <p:sldId id="344" r:id="rId36"/>
    <p:sldId id="345" r:id="rId37"/>
    <p:sldId id="346" r:id="rId38"/>
    <p:sldId id="347" r:id="rId39"/>
    <p:sldId id="298" r:id="rId40"/>
    <p:sldId id="29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050" autoAdjust="0"/>
    <p:restoredTop sz="94660"/>
  </p:normalViewPr>
  <p:slideViewPr>
    <p:cSldViewPr>
      <p:cViewPr varScale="1">
        <p:scale>
          <a:sx n="69" d="100"/>
          <a:sy n="69" d="100"/>
        </p:scale>
        <p:origin x="-117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25251-3508-4AF9-B5A9-EE8CD3365972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AC658-EB69-4B4B-BA70-96D409EEAF8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ANALYSIS IN BIG DATA USING HADOOP TO INVESTIGATE H1B VISA  APPLICATIONS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76962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cap="all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JEMIMAH.C             guided by : </a:t>
            </a:r>
            <a:r>
              <a:rPr lang="en-US" cap="all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Ms.santhanalakshmi</a:t>
            </a:r>
            <a:endParaRPr lang="en-US" cap="all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cap="all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tech mentor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cap="all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bigdata</a:t>
            </a:r>
            <a:r>
              <a:rPr lang="en-US" cap="all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with </a:t>
            </a:r>
            <a:r>
              <a:rPr lang="en-US" cap="all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hadoop</a:t>
            </a:r>
            <a:endParaRPr lang="en-US" cap="all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cap="all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Project title : H1B</a:t>
            </a:r>
            <a:endParaRPr lang="en-US" cap="all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HADOOP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is an open source implementation of </a:t>
            </a:r>
            <a:r>
              <a:rPr lang="en-US" dirty="0" err="1" smtClean="0"/>
              <a:t>MapReduce</a:t>
            </a:r>
            <a:r>
              <a:rPr lang="en-US" dirty="0" smtClean="0"/>
              <a:t> coded and released in Java by Apache. The </a:t>
            </a:r>
            <a:r>
              <a:rPr lang="en-US" dirty="0" err="1" smtClean="0"/>
              <a:t>Hadoop</a:t>
            </a:r>
            <a:r>
              <a:rPr lang="en-US" dirty="0" smtClean="0"/>
              <a:t> implementation of </a:t>
            </a:r>
            <a:r>
              <a:rPr lang="en-US" dirty="0" err="1" smtClean="0"/>
              <a:t>MapReduce</a:t>
            </a:r>
            <a:r>
              <a:rPr lang="en-US" dirty="0" smtClean="0"/>
              <a:t> uses the </a:t>
            </a:r>
            <a:r>
              <a:rPr lang="en-US" dirty="0" err="1" smtClean="0"/>
              <a:t>Hadoop</a:t>
            </a:r>
            <a:r>
              <a:rPr lang="en-US" dirty="0" smtClean="0"/>
              <a:t> Distributed File System (HDFS) as its underlying layer rather than GFS.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Hadoop</a:t>
            </a:r>
            <a:r>
              <a:rPr lang="en-US" dirty="0" smtClean="0"/>
              <a:t> core is divided into two fundamental layers: </a:t>
            </a:r>
          </a:p>
          <a:p>
            <a:pPr lvl="0"/>
            <a:r>
              <a:rPr lang="en-US" dirty="0" smtClean="0"/>
              <a:t>Map Reduce Engine</a:t>
            </a:r>
          </a:p>
          <a:p>
            <a:pPr lvl="0"/>
            <a:r>
              <a:rPr lang="en-US" dirty="0" smtClean="0"/>
              <a:t>HDFS</a:t>
            </a:r>
          </a:p>
          <a:p>
            <a:r>
              <a:rPr lang="en-US" dirty="0" smtClean="0"/>
              <a:t>	The </a:t>
            </a:r>
            <a:r>
              <a:rPr lang="en-US" dirty="0" err="1" smtClean="0"/>
              <a:t>MapReduce</a:t>
            </a:r>
            <a:r>
              <a:rPr lang="en-US" dirty="0" smtClean="0"/>
              <a:t> engine is the computation engine running on top of HDFS as its data storage manager.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HDFS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 is a distributed file system inspired by GFS that organizes files and stores their data on a distributed computing system. HDFS has a master/slave architecture including:</a:t>
            </a:r>
          </a:p>
          <a:p>
            <a:pPr lvl="0"/>
            <a:r>
              <a:rPr lang="en-US" dirty="0" smtClean="0"/>
              <a:t>Name Node (master)</a:t>
            </a:r>
          </a:p>
          <a:p>
            <a:pPr lvl="0"/>
            <a:r>
              <a:rPr lang="en-US" dirty="0" smtClean="0"/>
              <a:t>Data Node (slave)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MAPREDUCE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topmost layer of </a:t>
            </a:r>
            <a:r>
              <a:rPr lang="en-US" dirty="0" err="1" smtClean="0"/>
              <a:t>Hadoop</a:t>
            </a:r>
            <a:r>
              <a:rPr lang="en-US" dirty="0" smtClean="0"/>
              <a:t> is the </a:t>
            </a:r>
            <a:r>
              <a:rPr lang="en-US" dirty="0" err="1" smtClean="0"/>
              <a:t>MapReduce</a:t>
            </a:r>
            <a:r>
              <a:rPr lang="en-US" dirty="0" smtClean="0"/>
              <a:t> engine that manages the data flow and control flow of </a:t>
            </a:r>
            <a:r>
              <a:rPr lang="en-US" dirty="0" err="1" smtClean="0"/>
              <a:t>MapReduce</a:t>
            </a:r>
            <a:r>
              <a:rPr lang="en-US" dirty="0" smtClean="0"/>
              <a:t> jobs over distributed computing systems. The </a:t>
            </a:r>
            <a:r>
              <a:rPr lang="en-US" dirty="0" err="1" smtClean="0"/>
              <a:t>MapReduce</a:t>
            </a:r>
            <a:r>
              <a:rPr lang="en-US" dirty="0" smtClean="0"/>
              <a:t> engine follows a master/slave architecture consisting of:</a:t>
            </a:r>
          </a:p>
          <a:p>
            <a:pPr lvl="0"/>
            <a:r>
              <a:rPr lang="en-US" dirty="0" smtClean="0"/>
              <a:t>Job Tracker(Master)</a:t>
            </a:r>
          </a:p>
          <a:p>
            <a:pPr lvl="0"/>
            <a:r>
              <a:rPr lang="en-US" dirty="0" smtClean="0"/>
              <a:t>Task Tracker(Slave)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QUERY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1" y="1219200"/>
            <a:ext cx="8534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Yet Another Resource Negotiator is used in </a:t>
            </a:r>
            <a:r>
              <a:rPr lang="en-US" dirty="0" err="1" smtClean="0"/>
              <a:t>Hadoop</a:t>
            </a:r>
            <a:r>
              <a:rPr lang="en-US" dirty="0" smtClean="0"/>
              <a:t> version 2 where not only </a:t>
            </a:r>
            <a:r>
              <a:rPr lang="en-US" dirty="0" err="1" smtClean="0"/>
              <a:t>MapReduce</a:t>
            </a:r>
            <a:r>
              <a:rPr lang="en-US" dirty="0" smtClean="0"/>
              <a:t> but also other tools can be run on it. It contains</a:t>
            </a:r>
          </a:p>
          <a:p>
            <a:r>
              <a:rPr lang="en-US" dirty="0" smtClean="0"/>
              <a:t>Resource Manager</a:t>
            </a:r>
          </a:p>
          <a:p>
            <a:r>
              <a:rPr lang="en-US" dirty="0" smtClean="0"/>
              <a:t>Node Manager</a:t>
            </a:r>
          </a:p>
          <a:p>
            <a:r>
              <a:rPr lang="en-US" dirty="0" smtClean="0"/>
              <a:t>Application Master</a:t>
            </a:r>
          </a:p>
          <a:p>
            <a:r>
              <a:rPr lang="en-US" dirty="0" smtClean="0"/>
              <a:t>Container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Hive provides an SQL-like interface to </a:t>
            </a:r>
            <a:r>
              <a:rPr lang="en-US" dirty="0" err="1" smtClean="0"/>
              <a:t>hadoop</a:t>
            </a:r>
            <a:r>
              <a:rPr lang="en-US" dirty="0" smtClean="0"/>
              <a:t>.</a:t>
            </a:r>
          </a:p>
          <a:p>
            <a:r>
              <a:rPr lang="en-US" dirty="0" smtClean="0"/>
              <a:t>Hive is a </a:t>
            </a:r>
            <a:r>
              <a:rPr lang="en-US" dirty="0" err="1" smtClean="0"/>
              <a:t>hadoop</a:t>
            </a:r>
            <a:r>
              <a:rPr lang="en-US" dirty="0" smtClean="0"/>
              <a:t> data warehouse system.</a:t>
            </a:r>
          </a:p>
          <a:p>
            <a:r>
              <a:rPr lang="en-US" dirty="0" smtClean="0"/>
              <a:t>Using hive we can access data easily and create summarization.</a:t>
            </a:r>
          </a:p>
          <a:p>
            <a:r>
              <a:rPr lang="en-US" dirty="0" smtClean="0"/>
              <a:t>We can carry out analysis of large data in </a:t>
            </a:r>
            <a:r>
              <a:rPr lang="en-US" dirty="0" err="1" smtClean="0"/>
              <a:t>hadoop</a:t>
            </a:r>
            <a:r>
              <a:rPr lang="en-US" dirty="0" smtClean="0"/>
              <a:t> using pig.</a:t>
            </a:r>
          </a:p>
          <a:p>
            <a:r>
              <a:rPr lang="en-US" dirty="0" smtClean="0"/>
              <a:t>Hive is a top level apache project.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QUERY</a:t>
            </a:r>
            <a:endParaRPr lang="en-US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861059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00225" y="2158206"/>
            <a:ext cx="55435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PIG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Pig is a dataflow language written in java.</a:t>
            </a:r>
          </a:p>
          <a:p>
            <a:r>
              <a:rPr lang="en-US" dirty="0" smtClean="0"/>
              <a:t>It allows users to specify explicit sequence of steps for data processing.</a:t>
            </a:r>
          </a:p>
          <a:p>
            <a:r>
              <a:rPr lang="en-US" dirty="0" smtClean="0"/>
              <a:t>It internally chains multiple Map-Reduce jobs for executing data flows.</a:t>
            </a:r>
          </a:p>
          <a:p>
            <a:r>
              <a:rPr lang="en-US" dirty="0" smtClean="0"/>
              <a:t>It implements Map-Reduce design patterns.</a:t>
            </a:r>
          </a:p>
          <a:p>
            <a:r>
              <a:rPr lang="en-US" dirty="0" smtClean="0"/>
              <a:t>It supports relational model but not strongly typed.</a:t>
            </a:r>
          </a:p>
          <a:p>
            <a:r>
              <a:rPr lang="en-US" dirty="0" smtClean="0"/>
              <a:t>It generates Map-Reduce program on execution for pig operators.</a:t>
            </a:r>
          </a:p>
          <a:p>
            <a:r>
              <a:rPr lang="en-US" dirty="0" smtClean="0"/>
              <a:t>It optimizes Map-reduce execution for a given data flow.</a:t>
            </a:r>
          </a:p>
          <a:p>
            <a:r>
              <a:rPr lang="en-US" dirty="0" smtClean="0"/>
              <a:t>Provides extensibility through User defined Functions. </a:t>
            </a:r>
          </a:p>
          <a:p>
            <a:r>
              <a:rPr lang="en-US" dirty="0" smtClean="0"/>
              <a:t>It increases programmer productivity.</a:t>
            </a:r>
          </a:p>
          <a:p>
            <a:r>
              <a:rPr lang="en-US" dirty="0" smtClean="0"/>
              <a:t>It minimizes the learning curve for new developers.</a:t>
            </a:r>
          </a:p>
          <a:p>
            <a:r>
              <a:rPr lang="en-US" dirty="0" smtClean="0"/>
              <a:t>It reduces duplication of programming effort.</a:t>
            </a:r>
          </a:p>
          <a:p>
            <a:r>
              <a:rPr lang="en-US" dirty="0" smtClean="0"/>
              <a:t>It opens the Map-Reduce programming power to more powers.</a:t>
            </a:r>
          </a:p>
          <a:p>
            <a:r>
              <a:rPr lang="en-US" dirty="0" smtClean="0"/>
              <a:t>It eliminates the complexity of lengthy native java programs.</a:t>
            </a:r>
          </a:p>
          <a:p>
            <a:r>
              <a:rPr lang="en-US" dirty="0" smtClean="0"/>
              <a:t>It insulates form </a:t>
            </a:r>
            <a:r>
              <a:rPr lang="en-US" dirty="0" err="1" smtClean="0"/>
              <a:t>hadoop</a:t>
            </a:r>
            <a:r>
              <a:rPr lang="en-US" dirty="0" smtClean="0"/>
              <a:t> version upgrades.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QUERY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822959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819400" y="1066800"/>
          <a:ext cx="54864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4191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S.NO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 New Roman" pitchFamily="18" charset="0"/>
                          <a:cs typeface="Times New Roman" pitchFamily="18" charset="0"/>
                        </a:rPr>
                        <a:t>CONTENT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OBJECTIVE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INTRODUCTION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PROBLEM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DEFINITION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PROPOSED WORK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LIST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OF MODULES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SNAPSHOTS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GRAPH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CONCLUSION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FUTURE ENHANCEMENT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71700" y="2057400"/>
            <a:ext cx="480060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SQOOP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Sqoop</a:t>
            </a:r>
            <a:r>
              <a:rPr lang="en-US" dirty="0" smtClean="0"/>
              <a:t> is an open source software product by apache </a:t>
            </a:r>
            <a:r>
              <a:rPr lang="en-US" dirty="0" err="1" smtClean="0"/>
              <a:t>hadoop</a:t>
            </a:r>
            <a:r>
              <a:rPr lang="en-US" dirty="0" smtClean="0"/>
              <a:t> foundation and part of ecosystem.</a:t>
            </a:r>
          </a:p>
          <a:p>
            <a:r>
              <a:rPr lang="en-US" dirty="0" smtClean="0"/>
              <a:t>Collection of multiple command-line tools to move data between RDBMS and </a:t>
            </a:r>
            <a:r>
              <a:rPr lang="en-US" dirty="0" err="1" smtClean="0"/>
              <a:t>hadoop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Imports are used to populate tables in hive or </a:t>
            </a:r>
            <a:r>
              <a:rPr lang="en-US" dirty="0" err="1" smtClean="0"/>
              <a:t>hbase</a:t>
            </a:r>
            <a:r>
              <a:rPr lang="en-US" dirty="0" smtClean="0"/>
              <a:t>, in addition to </a:t>
            </a:r>
            <a:r>
              <a:rPr lang="en-US" dirty="0" err="1" smtClean="0"/>
              <a:t>hdfs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Exports can be used to put data from </a:t>
            </a:r>
            <a:r>
              <a:rPr lang="en-US" dirty="0" err="1" smtClean="0"/>
              <a:t>hadoop</a:t>
            </a:r>
            <a:r>
              <a:rPr lang="en-US" dirty="0" smtClean="0"/>
              <a:t> into an RDBMS.</a:t>
            </a:r>
            <a:br>
              <a:rPr lang="en-US" dirty="0" smtClean="0"/>
            </a:br>
            <a:r>
              <a:rPr lang="en-US" dirty="0" smtClean="0"/>
              <a:t>It uses </a:t>
            </a:r>
            <a:r>
              <a:rPr lang="en-US" dirty="0" err="1" smtClean="0"/>
              <a:t>MapReduce</a:t>
            </a:r>
            <a:r>
              <a:rPr lang="en-US" dirty="0" smtClean="0"/>
              <a:t> for data export and import providing parallel operation in addition to fault tolerance.</a:t>
            </a:r>
          </a:p>
          <a:p>
            <a:r>
              <a:rPr lang="en-US" dirty="0" smtClean="0"/>
              <a:t>It uses JDBC drivers to connect to RDBMS.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SQOOP OUTPUT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0852" y="1600200"/>
            <a:ext cx="788229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9600" dirty="0" smtClean="0"/>
              <a:t>RESULTS </a:t>
            </a:r>
          </a:p>
          <a:p>
            <a:pPr algn="ctr">
              <a:buNone/>
            </a:pPr>
            <a:r>
              <a:rPr lang="en-US" sz="9600" smtClean="0"/>
              <a:t>AND</a:t>
            </a:r>
            <a:endParaRPr lang="en-US" sz="9600" dirty="0" smtClean="0"/>
          </a:p>
          <a:p>
            <a:pPr algn="ctr">
              <a:buNone/>
            </a:pPr>
            <a:r>
              <a:rPr lang="en-US" sz="9600" dirty="0" smtClean="0"/>
              <a:t>DISCUSSION</a:t>
            </a:r>
            <a:endParaRPr lang="en-US" sz="9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9600" dirty="0" smtClean="0"/>
              <a:t>SNAPSHOTS</a:t>
            </a:r>
            <a:endParaRPr lang="en-US" sz="9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INPUTSET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QUERIES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53439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To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analyse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HIB visa applications between the years 2011 - 2015.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HOMEPAGE</a:t>
            </a:r>
            <a:endParaRPr lang="en-US" dirty="0"/>
          </a:p>
        </p:txBody>
      </p:sp>
      <p:pic>
        <p:nvPicPr>
          <p:cNvPr id="4" name="Content Placeholder 3" descr="C:\Users\Admin\Desktop\hadoop\Screenshot from 2015-11-04 17_40_0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DATANODE INFORMATION</a:t>
            </a:r>
            <a:endParaRPr lang="en-US" dirty="0"/>
          </a:p>
        </p:txBody>
      </p:sp>
      <p:pic>
        <p:nvPicPr>
          <p:cNvPr id="4" name="Content Placeholder 3" descr="C:\Users\Admin\Desktop\hadoop\Screenshot from 2015-11-04 17_40_1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NAMENODE INFORMATION</a:t>
            </a:r>
            <a:endParaRPr lang="en-US" dirty="0"/>
          </a:p>
        </p:txBody>
      </p:sp>
      <p:pic>
        <p:nvPicPr>
          <p:cNvPr id="4" name="Content Placeholder 3" descr="C:\Users\Admin\Desktop\hadoop\Screenshot from 2015-11-04 17_42_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FILES STORED IN HADOOP</a:t>
            </a:r>
            <a:endParaRPr lang="en-US" dirty="0"/>
          </a:p>
        </p:txBody>
      </p:sp>
      <p:pic>
        <p:nvPicPr>
          <p:cNvPr id="4" name="Content Placeholder 3" descr="C:\Users\Admin\Desktop\hadoop\Screenshot from 2015-11-04 17_42_14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OUTPUT FILE EXECUTED IN HADOOP</a:t>
            </a:r>
            <a:endParaRPr lang="en-US" dirty="0"/>
          </a:p>
        </p:txBody>
      </p:sp>
      <p:pic>
        <p:nvPicPr>
          <p:cNvPr id="4" name="Content Placeholder 3" descr="C:\Users\Admin\Desktop\hadoop\Screenshot from 2015-11-04 17_39_17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FILE INFORMATION</a:t>
            </a:r>
            <a:endParaRPr lang="en-US" dirty="0"/>
          </a:p>
        </p:txBody>
      </p:sp>
      <p:pic>
        <p:nvPicPr>
          <p:cNvPr id="4" name="Content Placeholder 3" descr="C:\Users\Admin\Desktop\hadoop\Screenshot from 2015-11-04 17_41_3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51229" y="1600200"/>
            <a:ext cx="72415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Top job locations, job positions are found.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Statistical analysis are depicted in graphs.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count of petitions can be found.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average wage for each job can be calculated.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top ten employers for who have the highest success rate can be detected.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Similar steps can be for other data analysis also.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 [1]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DOMAIN:BIGDATA</a:t>
            </a:r>
          </a:p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DEFINITION:</a:t>
            </a:r>
          </a:p>
          <a:p>
            <a:pPr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Big data refers to a collection of data sets or information too large and complex to be processed by standard tools.</a:t>
            </a:r>
          </a:p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CHARACTERISTICS: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-Iterative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-Flexible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-Contextual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-Real Time Optimization</a:t>
            </a: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-Business Strategy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FUTURE ENHANCEMENT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Analysis could be made for the number of employers, the job positions the locations and the visa status.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 [2]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lum bright="-10000" contrast="30000"/>
          </a:blip>
          <a:stretch>
            <a:fillRect/>
          </a:stretch>
        </p:blipFill>
        <p:spPr>
          <a:xfrm>
            <a:off x="1566862" y="2143919"/>
            <a:ext cx="6010275" cy="3438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 [3]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APPLICATIONS OF BIGDATA: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Analysis: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-number of petitions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-top 5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locations,job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titles,employers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-top 10 most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populars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job positions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-top 10 highest success in petitions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-average wage for each job each year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PROBLEM DEFINITION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To perform analysis on H1B visa applications between the years 2011 - 2015.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PROPOSED WORK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4724400"/>
          </a:xfrm>
        </p:spPr>
        <p:txBody>
          <a:bodyPr>
            <a:noAutofit/>
          </a:bodyPr>
          <a:lstStyle/>
          <a:p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600" dirty="0" smtClean="0"/>
              <a:t>To find:</a:t>
            </a:r>
          </a:p>
          <a:p>
            <a:r>
              <a:rPr lang="en-IN" sz="1600" dirty="0" smtClean="0"/>
              <a:t>1 </a:t>
            </a:r>
            <a:r>
              <a:rPr lang="en-IN" sz="1600" dirty="0"/>
              <a:t>a) Is the number of petitions with Data Engineer job title increasing over time?</a:t>
            </a:r>
            <a:endParaRPr lang="en-US" sz="1600" dirty="0"/>
          </a:p>
          <a:p>
            <a:r>
              <a:rPr lang="en-IN" sz="1600" dirty="0"/>
              <a:t>   b) Find top 5 job titles who are having highest growth in applications</a:t>
            </a:r>
            <a:r>
              <a:rPr lang="en-IN" sz="1600" dirty="0" smtClean="0"/>
              <a:t>.</a:t>
            </a:r>
            <a:r>
              <a:rPr lang="en-IN" sz="1600" dirty="0"/>
              <a:t> </a:t>
            </a:r>
            <a:endParaRPr lang="en-US" sz="1600" dirty="0"/>
          </a:p>
          <a:p>
            <a:r>
              <a:rPr lang="en-IN" sz="1600" dirty="0"/>
              <a:t>2 a) Which part of the US has the most Data Engineer jobs for each year?</a:t>
            </a:r>
            <a:endParaRPr lang="en-US" sz="1600" dirty="0"/>
          </a:p>
          <a:p>
            <a:r>
              <a:rPr lang="en-IN" sz="1600" dirty="0"/>
              <a:t>   b) find top 5 locations in the US who have got certified visa for each year</a:t>
            </a:r>
            <a:r>
              <a:rPr lang="en-IN" sz="1600" dirty="0" smtClean="0"/>
              <a:t>.</a:t>
            </a:r>
            <a:endParaRPr lang="en-US" sz="1600" dirty="0"/>
          </a:p>
          <a:p>
            <a:r>
              <a:rPr lang="en-IN" sz="1600" dirty="0"/>
              <a:t>3)Which industry has the most number of Data Scientist positions</a:t>
            </a:r>
            <a:r>
              <a:rPr lang="en-IN" sz="1600" dirty="0" smtClean="0"/>
              <a:t>?</a:t>
            </a:r>
            <a:endParaRPr lang="en-US" sz="1600" dirty="0"/>
          </a:p>
          <a:p>
            <a:r>
              <a:rPr lang="en-IN" sz="1600" dirty="0"/>
              <a:t>4)Which top 5 employers file the most petitions each year</a:t>
            </a:r>
            <a:r>
              <a:rPr lang="en-IN" sz="1600" dirty="0" smtClean="0"/>
              <a:t>?</a:t>
            </a:r>
            <a:r>
              <a:rPr lang="en-IN" sz="1600" dirty="0"/>
              <a:t> </a:t>
            </a:r>
            <a:endParaRPr lang="en-US" sz="1600" dirty="0"/>
          </a:p>
          <a:p>
            <a:r>
              <a:rPr lang="en-IN" sz="1600" dirty="0"/>
              <a:t>5) Find the most popular top 10 job positions for H1B visa applications for each year</a:t>
            </a:r>
            <a:r>
              <a:rPr lang="en-IN" sz="1600" dirty="0" smtClean="0"/>
              <a:t>?</a:t>
            </a:r>
            <a:endParaRPr lang="en-US" sz="1600" dirty="0"/>
          </a:p>
          <a:p>
            <a:r>
              <a:rPr lang="en-IN" sz="1600" dirty="0"/>
              <a:t>6) Find the percentage and the count of each case status on total applications for each year. Create a graph depicting the pattern of All the cases over the period of time</a:t>
            </a:r>
            <a:r>
              <a:rPr lang="en-IN" sz="1600" dirty="0" smtClean="0"/>
              <a:t>.</a:t>
            </a:r>
            <a:endParaRPr lang="en-US" sz="1600" dirty="0"/>
          </a:p>
          <a:p>
            <a:r>
              <a:rPr lang="en-IN" sz="1600" dirty="0"/>
              <a:t>7) Create a bar graph to depict the number of applications for each </a:t>
            </a:r>
            <a:r>
              <a:rPr lang="en-IN" sz="1600" dirty="0" smtClean="0"/>
              <a:t>year</a:t>
            </a:r>
            <a:r>
              <a:rPr lang="en-IN" sz="1600" dirty="0"/>
              <a:t> </a:t>
            </a:r>
            <a:endParaRPr lang="en-US" sz="1600" dirty="0"/>
          </a:p>
          <a:p>
            <a:r>
              <a:rPr lang="en-IN" sz="1600" dirty="0"/>
              <a:t>8) Find the average Prevailing Wage for each Job for each Year (take part time and full time separate</a:t>
            </a:r>
            <a:r>
              <a:rPr lang="en-IN" sz="1600" dirty="0" smtClean="0"/>
              <a:t>)</a:t>
            </a:r>
            <a:r>
              <a:rPr lang="en-IN" sz="1600" dirty="0"/>
              <a:t> </a:t>
            </a:r>
            <a:endParaRPr lang="en-US" sz="1600" dirty="0"/>
          </a:p>
          <a:p>
            <a:r>
              <a:rPr lang="en-IN" sz="1600" dirty="0"/>
              <a:t>9) Which are top ten employers who have the highest success rate in petitions</a:t>
            </a:r>
            <a:r>
              <a:rPr lang="en-IN" sz="1600" dirty="0" smtClean="0"/>
              <a:t>?</a:t>
            </a:r>
            <a:endParaRPr lang="en-US" sz="1600" dirty="0"/>
          </a:p>
          <a:p>
            <a:r>
              <a:rPr lang="en-IN" sz="1600" dirty="0"/>
              <a:t>10) Which are the top 10 job positions which have the highest success rate in petitions?</a:t>
            </a:r>
            <a:endParaRPr lang="en-US" sz="1600" dirty="0"/>
          </a:p>
          <a:p>
            <a:pPr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LIST OF TOOLS AND FRAMEWORKS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Hive</a:t>
            </a:r>
          </a:p>
          <a:p>
            <a:r>
              <a:rPr lang="en-US" dirty="0" smtClean="0"/>
              <a:t>Pig</a:t>
            </a:r>
          </a:p>
          <a:p>
            <a:r>
              <a:rPr lang="en-US" dirty="0" err="1" smtClean="0"/>
              <a:t>Sqoop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2864</TotalTime>
  <Words>761</Words>
  <Application>Microsoft Office PowerPoint</Application>
  <PresentationFormat>On-screen Show (4:3)</PresentationFormat>
  <Paragraphs>159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 ANALYSIS IN BIG DATA USING HADOOP TO INVESTIGATE H1B VISA  APPLICATIONS</vt:lpstr>
      <vt:lpstr>CONTENTS</vt:lpstr>
      <vt:lpstr>OBJECTIVE</vt:lpstr>
      <vt:lpstr>INTRODUCTION [1]</vt:lpstr>
      <vt:lpstr>INTRODUCTION [2]</vt:lpstr>
      <vt:lpstr>INTRODUCTION [3]</vt:lpstr>
      <vt:lpstr>PROBLEM DEFINITION</vt:lpstr>
      <vt:lpstr>PROPOSED WORK</vt:lpstr>
      <vt:lpstr>LIST OF TOOLS AND FRAMEWORKS</vt:lpstr>
      <vt:lpstr>HADOOP </vt:lpstr>
      <vt:lpstr>HDFS</vt:lpstr>
      <vt:lpstr>MAPREDUCE</vt:lpstr>
      <vt:lpstr>MAPREDUCE QUERY</vt:lpstr>
      <vt:lpstr>YARN</vt:lpstr>
      <vt:lpstr>HIVE</vt:lpstr>
      <vt:lpstr>HIVE QUERY</vt:lpstr>
      <vt:lpstr>GRAPH</vt:lpstr>
      <vt:lpstr>PIG</vt:lpstr>
      <vt:lpstr>PIG QUERY</vt:lpstr>
      <vt:lpstr>GRAPH</vt:lpstr>
      <vt:lpstr>SQOOP</vt:lpstr>
      <vt:lpstr>SQOOP OUTPUT</vt:lpstr>
      <vt:lpstr>Slide 23</vt:lpstr>
      <vt:lpstr>Slide 24</vt:lpstr>
      <vt:lpstr>INPUTSET</vt:lpstr>
      <vt:lpstr>PIG QUERIES</vt:lpstr>
      <vt:lpstr>MAPREDUCE</vt:lpstr>
      <vt:lpstr>MAPREDUCE</vt:lpstr>
      <vt:lpstr>HIVE</vt:lpstr>
      <vt:lpstr>HIVE</vt:lpstr>
      <vt:lpstr>HIVE</vt:lpstr>
      <vt:lpstr>HIVE</vt:lpstr>
      <vt:lpstr>HADOOP HOMEPAGE</vt:lpstr>
      <vt:lpstr>DATANODE INFORMATION</vt:lpstr>
      <vt:lpstr>NAMENODE INFORMATION</vt:lpstr>
      <vt:lpstr>INPUT FILES STORED IN HADOOP</vt:lpstr>
      <vt:lpstr>OUTPUT FILE EXECUTED IN HADOOP</vt:lpstr>
      <vt:lpstr>OUTPUT FILE INFORMATION</vt:lpstr>
      <vt:lpstr>CONCLUSION</vt:lpstr>
      <vt:lpstr>FUTURE ENHANCEMENT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IN BIG DATA ON VIRUS VARIANTS AND IMMUNE GENES TO FIND VARYING SYMPTOMS OF EBOLA</dc:title>
  <dc:creator>Admin</dc:creator>
  <cp:lastModifiedBy>Admin</cp:lastModifiedBy>
  <cp:revision>505</cp:revision>
  <dcterms:created xsi:type="dcterms:W3CDTF">2015-07-27T13:42:09Z</dcterms:created>
  <dcterms:modified xsi:type="dcterms:W3CDTF">2017-05-02T06:44:08Z</dcterms:modified>
</cp:coreProperties>
</file>